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pline Sans"/>
      <p:regular r:id="rId17"/>
    </p:embeddedFont>
    <p:embeddedFont>
      <p:font typeface="Spline Sans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Barlow"/>
      <p:regular r:id="rId21"/>
    </p:embeddedFont>
    <p:embeddedFont>
      <p:font typeface="Barlow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296477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Módulo 2: CREACIÓN de tu Fan Page de Facebook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864037" y="4038362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Este módulo te guiará en la creación y optimización de tu Fan Page desde cero. Dominarás las herramientas clave y las normativas para evitar penalizaciones.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5519618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57" y="5527238"/>
            <a:ext cx="379690" cy="3796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82316" y="5501164"/>
            <a:ext cx="2470428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E0E4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by Israel Gutierrez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2362" y="950238"/>
            <a:ext cx="7513677" cy="636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Conclusiones y próximos pasos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1060252" y="1930837"/>
            <a:ext cx="30480" cy="5348526"/>
          </a:xfrm>
          <a:prstGeom prst="roundRect">
            <a:avLst>
              <a:gd name="adj" fmla="val 1128288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1287661" y="2173486"/>
            <a:ext cx="687705" cy="30480"/>
          </a:xfrm>
          <a:prstGeom prst="roundRect">
            <a:avLst>
              <a:gd name="adj" fmla="val 1128288"/>
            </a:avLst>
          </a:prstGeom>
          <a:solidFill>
            <a:srgbClr val="16FFBB"/>
          </a:solidFill>
          <a:ln/>
        </p:spPr>
      </p:sp>
      <p:sp>
        <p:nvSpPr>
          <p:cNvPr id="6" name="Shape 3"/>
          <p:cNvSpPr/>
          <p:nvPr/>
        </p:nvSpPr>
        <p:spPr>
          <a:xfrm>
            <a:off x="802362" y="1930837"/>
            <a:ext cx="515779" cy="515779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07435" y="1997690"/>
            <a:ext cx="305633" cy="382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2206585" y="2009537"/>
            <a:ext cx="3041690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Creación y Configuración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2206585" y="2465546"/>
            <a:ext cx="6135053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Dominaste la construcción de tu Fan Page.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1287661" y="3533537"/>
            <a:ext cx="687705" cy="30480"/>
          </a:xfrm>
          <a:prstGeom prst="roundRect">
            <a:avLst>
              <a:gd name="adj" fmla="val 1128288"/>
            </a:avLst>
          </a:prstGeom>
          <a:solidFill>
            <a:srgbClr val="29DDDA"/>
          </a:solidFill>
          <a:ln/>
        </p:spPr>
      </p:sp>
      <p:sp>
        <p:nvSpPr>
          <p:cNvPr id="11" name="Shape 8"/>
          <p:cNvSpPr/>
          <p:nvPr/>
        </p:nvSpPr>
        <p:spPr>
          <a:xfrm>
            <a:off x="802362" y="3290888"/>
            <a:ext cx="515779" cy="515779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07435" y="3357741"/>
            <a:ext cx="305633" cy="382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2206585" y="3369588"/>
            <a:ext cx="284547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Reglas y Penalizaciones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2206585" y="3825597"/>
            <a:ext cx="6135053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Aprendiste a evitar infracciones y riesgos.</a:t>
            </a:r>
            <a:endParaRPr lang="en-US" sz="1800" dirty="0"/>
          </a:p>
        </p:txBody>
      </p:sp>
      <p:sp>
        <p:nvSpPr>
          <p:cNvPr id="15" name="Shape 12"/>
          <p:cNvSpPr/>
          <p:nvPr/>
        </p:nvSpPr>
        <p:spPr>
          <a:xfrm>
            <a:off x="1287661" y="4893588"/>
            <a:ext cx="687705" cy="30480"/>
          </a:xfrm>
          <a:prstGeom prst="roundRect">
            <a:avLst>
              <a:gd name="adj" fmla="val 1128288"/>
            </a:avLst>
          </a:prstGeom>
          <a:solidFill>
            <a:srgbClr val="37A7E7"/>
          </a:solidFill>
          <a:ln/>
        </p:spPr>
      </p:sp>
      <p:sp>
        <p:nvSpPr>
          <p:cNvPr id="16" name="Shape 13"/>
          <p:cNvSpPr/>
          <p:nvPr/>
        </p:nvSpPr>
        <p:spPr>
          <a:xfrm>
            <a:off x="802362" y="4650938"/>
            <a:ext cx="515779" cy="515779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07435" y="4717792"/>
            <a:ext cx="305633" cy="382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2206585" y="4729639"/>
            <a:ext cx="254734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Uso de IA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2206585" y="5185648"/>
            <a:ext cx="6135053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Aplicarás inteligencia artificial para gestión y anuncios.</a:t>
            </a:r>
            <a:endParaRPr lang="en-US" sz="1800" dirty="0"/>
          </a:p>
        </p:txBody>
      </p:sp>
      <p:sp>
        <p:nvSpPr>
          <p:cNvPr id="20" name="Shape 17"/>
          <p:cNvSpPr/>
          <p:nvPr/>
        </p:nvSpPr>
        <p:spPr>
          <a:xfrm>
            <a:off x="1287661" y="6253639"/>
            <a:ext cx="687705" cy="30480"/>
          </a:xfrm>
          <a:prstGeom prst="roundRect">
            <a:avLst>
              <a:gd name="adj" fmla="val 1128288"/>
            </a:avLst>
          </a:prstGeom>
          <a:solidFill>
            <a:srgbClr val="091231"/>
          </a:solidFill>
          <a:ln/>
        </p:spPr>
      </p:sp>
      <p:sp>
        <p:nvSpPr>
          <p:cNvPr id="21" name="Shape 18"/>
          <p:cNvSpPr/>
          <p:nvPr/>
        </p:nvSpPr>
        <p:spPr>
          <a:xfrm>
            <a:off x="802362" y="6010989"/>
            <a:ext cx="515779" cy="515779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60">
            <a:solidFill>
              <a:srgbClr val="091231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907435" y="6077843"/>
            <a:ext cx="305633" cy="382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</a:t>
            </a:r>
            <a:endParaRPr lang="en-US" sz="2400" dirty="0"/>
          </a:p>
        </p:txBody>
      </p:sp>
      <p:sp>
        <p:nvSpPr>
          <p:cNvPr id="23" name="Text 20"/>
          <p:cNvSpPr/>
          <p:nvPr/>
        </p:nvSpPr>
        <p:spPr>
          <a:xfrm>
            <a:off x="2206585" y="6089690"/>
            <a:ext cx="254734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Próximos Pasos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2206585" y="6545699"/>
            <a:ext cx="6135053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Semanalmente revisa y optimiza tu página. Prepárate para más contenido y estrategias de crecimiento.</a:t>
            </a:r>
            <a:endParaRPr lang="en-US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464832"/>
            <a:ext cx="7448669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¿Por qué tener una Fan Page?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3767733"/>
            <a:ext cx="290822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Visibilidad y Autoridad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4357449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Incrementa la presencia y credibilidad de tu marca en el entorno digital.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67733"/>
            <a:ext cx="345876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Herramientas Publicitarias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5372695" y="4357449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Accede a funciones avanzadas y estadísticas detalladas para tus campañas.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67733"/>
            <a:ext cx="301740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Interacción Profesional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9881354" y="4357449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Establece una comunicación efectiva y estructurada con tu audiencia.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262063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Reglas de construcción: Normativas clave 2025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50437" y="3003947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546" y="3075861"/>
            <a:ext cx="329089" cy="4114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52680" y="3088719"/>
            <a:ext cx="275141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Cumplimiento Obligatorio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7152680" y="3922633"/>
            <a:ext cx="2751415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Facebook exige adherirse estrictamente a sus políticas de contenido.</a:t>
            </a:r>
            <a:endParaRPr lang="en-US" sz="1900" dirty="0"/>
          </a:p>
        </p:txBody>
      </p:sp>
      <p:sp>
        <p:nvSpPr>
          <p:cNvPr id="8" name="Shape 4"/>
          <p:cNvSpPr/>
          <p:nvPr/>
        </p:nvSpPr>
        <p:spPr>
          <a:xfrm>
            <a:off x="10212705" y="3003947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814" y="3075861"/>
            <a:ext cx="329089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014948" y="308871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Contenido Prohibido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11014948" y="3579733"/>
            <a:ext cx="2751415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Evita información engañosa, spam y prácticas fraudulentas.</a:t>
            </a:r>
            <a:endParaRPr lang="en-US" sz="1900" dirty="0"/>
          </a:p>
        </p:txBody>
      </p:sp>
      <p:sp>
        <p:nvSpPr>
          <p:cNvPr id="12" name="Shape 7"/>
          <p:cNvSpPr/>
          <p:nvPr/>
        </p:nvSpPr>
        <p:spPr>
          <a:xfrm>
            <a:off x="6350437" y="5601533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546" y="5673447"/>
            <a:ext cx="329089" cy="41148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152680" y="5686306"/>
            <a:ext cx="3022878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Consecuencias Legales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7152680" y="6177320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Las infracciones pueden resultar en limitaciones o el cierre definitivo de tu página.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8194" y="619244"/>
            <a:ext cx="7567612" cy="12508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Primer paso: Acceder y crear tu página</a:t>
            </a:r>
            <a:endParaRPr lang="en-US" sz="3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94" y="2207895"/>
            <a:ext cx="1125974" cy="13511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51948" y="2433042"/>
            <a:ext cx="2502218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Iniciar Sesión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2251948" y="2880836"/>
            <a:ext cx="6103858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Accede a tu cuenta de Facebook.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94" y="3559016"/>
            <a:ext cx="1125974" cy="13511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51948" y="3784163"/>
            <a:ext cx="2502218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Crear Página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2251948" y="4231958"/>
            <a:ext cx="6103858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Selecciona la opción "Crear Página".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4" y="4910138"/>
            <a:ext cx="1125974" cy="13511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51948" y="5135285"/>
            <a:ext cx="2502218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Página Pública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2251948" y="5583079"/>
            <a:ext cx="6103858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Elige "Página pública" para tu negocio.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94" y="6261259"/>
            <a:ext cx="1125974" cy="135112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51948" y="6486406"/>
            <a:ext cx="2516624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Configuración Básica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2251948" y="6934200"/>
            <a:ext cx="6103858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Avanza con los pasos iniciales de configuración.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284684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Pilares del registro: Nombre, Categoría y Descripción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3026569"/>
            <a:ext cx="3584615" cy="2230755"/>
          </a:xfrm>
          <a:prstGeom prst="roundRect">
            <a:avLst>
              <a:gd name="adj" fmla="val 16601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41333" y="330386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Nombre de Marca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141333" y="3794879"/>
            <a:ext cx="303002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Elige un nombre que refleje tu marca, es obligatorio.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4695468" y="3026569"/>
            <a:ext cx="3584615" cy="2230755"/>
          </a:xfrm>
          <a:prstGeom prst="roundRect">
            <a:avLst>
              <a:gd name="adj" fmla="val 16601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72764" y="330386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Categoría Exacta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972764" y="3794879"/>
            <a:ext cx="303002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Selecciona la categoría que mejor represente tu actividad.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64037" y="5504140"/>
            <a:ext cx="7415927" cy="1440656"/>
          </a:xfrm>
          <a:prstGeom prst="roundRect">
            <a:avLst>
              <a:gd name="adj" fmla="val 25706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41333" y="578143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Descripción Clara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141333" y="6272451"/>
            <a:ext cx="686133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Redacta una descripción atractiva y concisa de tu página.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170509"/>
            <a:ext cx="6408182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Personalización esencial</a:t>
            </a:r>
            <a:endParaRPr lang="en-US" sz="43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437" y="3226594"/>
            <a:ext cx="566499" cy="56649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4039910"/>
            <a:ext cx="2266236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Foto de Perfil y Portada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6350437" y="4873823"/>
            <a:ext cx="226623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Utiliza imágenes profesionales de alta calidad.</a:t>
            </a:r>
            <a:endParaRPr lang="en-US" sz="19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282" y="3226594"/>
            <a:ext cx="566499" cy="56649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25282" y="4039910"/>
            <a:ext cx="2266236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Información de Contacto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8925282" y="4873823"/>
            <a:ext cx="226623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Asegúrate de incluir tu web, teléfono y email.</a:t>
            </a:r>
            <a:endParaRPr lang="en-US" sz="19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0128" y="3226594"/>
            <a:ext cx="566499" cy="56649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0128" y="4039910"/>
            <a:ext cx="226623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Enlaces Externos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11500128" y="4530923"/>
            <a:ext cx="226623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Conecta otras redes sociales y sitios web relevantes.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9624" y="628293"/>
            <a:ext cx="7544752" cy="12692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Configuraciones avanzadas para evitar penalizaciones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799624" y="2354342"/>
            <a:ext cx="3601045" cy="753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900"/>
              </a:lnSpc>
              <a:buNone/>
            </a:pPr>
            <a:r>
              <a:rPr lang="en-US" sz="5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5900" dirty="0"/>
          </a:p>
        </p:txBody>
      </p:sp>
      <p:sp>
        <p:nvSpPr>
          <p:cNvPr id="5" name="Text 2"/>
          <p:cNvSpPr/>
          <p:nvPr/>
        </p:nvSpPr>
        <p:spPr>
          <a:xfrm>
            <a:off x="1330762" y="3393758"/>
            <a:ext cx="2538651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Roles y Permisos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9624" y="3848100"/>
            <a:ext cx="3601045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Administra los accesos de forma correcta y segura.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743331" y="2354342"/>
            <a:ext cx="3601045" cy="753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900"/>
              </a:lnSpc>
              <a:buNone/>
            </a:pPr>
            <a:r>
              <a:rPr lang="en-US" sz="5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5900" dirty="0"/>
          </a:p>
        </p:txBody>
      </p:sp>
      <p:sp>
        <p:nvSpPr>
          <p:cNvPr id="8" name="Text 5"/>
          <p:cNvSpPr/>
          <p:nvPr/>
        </p:nvSpPr>
        <p:spPr>
          <a:xfrm>
            <a:off x="5158383" y="3393758"/>
            <a:ext cx="2770942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Visibilidad y Privacidad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743331" y="3848100"/>
            <a:ext cx="3601045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Revisa y ajusta las opciones de visibilidad de tu página.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2771418" y="5378768"/>
            <a:ext cx="3601045" cy="753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900"/>
              </a:lnSpc>
              <a:buNone/>
            </a:pPr>
            <a:r>
              <a:rPr lang="en-US" sz="5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5900" dirty="0"/>
          </a:p>
        </p:txBody>
      </p:sp>
      <p:sp>
        <p:nvSpPr>
          <p:cNvPr id="11" name="Text 8"/>
          <p:cNvSpPr/>
          <p:nvPr/>
        </p:nvSpPr>
        <p:spPr>
          <a:xfrm>
            <a:off x="3253264" y="6418183"/>
            <a:ext cx="2637234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Normas de Promoción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2771418" y="6872526"/>
            <a:ext cx="3601045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Cumple las directrices para concursos y sorteos.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149429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IA en la gestión de tu Fan Page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2891314"/>
            <a:ext cx="185142" cy="886063"/>
          </a:xfrm>
          <a:prstGeom prst="roundRect">
            <a:avLst>
              <a:gd name="adj" fmla="val 200026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419463" y="2891314"/>
            <a:ext cx="3260765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Generación de Contenido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419463" y="3382328"/>
            <a:ext cx="686050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Utiliza asistentes IA para crear contenido relevante y atractivo.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1234321" y="4024193"/>
            <a:ext cx="185142" cy="1281113"/>
          </a:xfrm>
          <a:prstGeom prst="roundRect">
            <a:avLst>
              <a:gd name="adj" fmla="val 200026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789748" y="4024193"/>
            <a:ext cx="396871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Automatización de Respuestas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789748" y="4515207"/>
            <a:ext cx="649021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Implementa chatbots inteligentes para gestionar interacciones.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1604605" y="5552123"/>
            <a:ext cx="185142" cy="1281113"/>
          </a:xfrm>
          <a:prstGeom prst="roundRect">
            <a:avLst>
              <a:gd name="adj" fmla="val 200026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160032" y="5552123"/>
            <a:ext cx="283214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Moderación y Análisis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2160032" y="6043136"/>
            <a:ext cx="611993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Emplea IA para revisar comentarios y obtener datos valiosos.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718667"/>
            <a:ext cx="7420451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Potenciando anuncios con IA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822609" y="4063960"/>
            <a:ext cx="319254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Segmentación Avanzada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4554974"/>
            <a:ext cx="41511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La IA refina la audiencia para máxima efectividad.</a:t>
            </a:r>
            <a:endParaRPr lang="en-US" sz="1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903" y="2898219"/>
            <a:ext cx="3612594" cy="3612594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267920" y="4395907"/>
            <a:ext cx="617220" cy="617220"/>
          </a:xfrm>
          <a:prstGeom prst="roundRect">
            <a:avLst>
              <a:gd name="adj" fmla="val 1480000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703" y="4530923"/>
            <a:ext cx="277654" cy="34718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91782" y="3068241"/>
            <a:ext cx="3279934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Optimización Automática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9491782" y="3559254"/>
            <a:ext cx="427458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Los presupuestos y creatividades se ajustan con IA.</a:t>
            </a:r>
            <a:endParaRPr lang="en-US" sz="19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903" y="2898219"/>
            <a:ext cx="3612594" cy="3612594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7875865" y="2890242"/>
            <a:ext cx="617220" cy="617220"/>
          </a:xfrm>
          <a:prstGeom prst="roundRect">
            <a:avLst>
              <a:gd name="adj" fmla="val 1480000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648" y="3025259"/>
            <a:ext cx="277654" cy="34718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91782" y="505968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Analítica Predictiva</a:t>
            </a:r>
            <a:endParaRPr lang="en-US" sz="2150" dirty="0"/>
          </a:p>
        </p:txBody>
      </p:sp>
      <p:sp>
        <p:nvSpPr>
          <p:cNvPr id="14" name="Text 8"/>
          <p:cNvSpPr/>
          <p:nvPr/>
        </p:nvSpPr>
        <p:spPr>
          <a:xfrm>
            <a:off x="9491782" y="5550694"/>
            <a:ext cx="427458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Mide el impacto de tus campañas con precisión avanzada.</a:t>
            </a:r>
            <a:endParaRPr lang="en-US" sz="19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903" y="2898219"/>
            <a:ext cx="3612594" cy="3612594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7875865" y="5901452"/>
            <a:ext cx="617220" cy="617220"/>
          </a:xfrm>
          <a:prstGeom prst="roundRect">
            <a:avLst>
              <a:gd name="adj" fmla="val 1480000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5648" y="6036469"/>
            <a:ext cx="277654" cy="3471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2025-06-06T19:13:04Z</dcterms:created>
  <dcterms:modified xsi:type="dcterms:W3CDTF">2025-06-06T19:13:04Z</dcterms:modified>
</cp:coreProperties>
</file>